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377"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09336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8027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48918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5281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5/14/2023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51201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5329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6206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2145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2715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29559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D4BC-94C9-4C88-8218-96BBC409045F}" type="datetimeFigureOut">
              <a:rPr lang="en-IN" smtClean="0"/>
              <a:t>14-05-2023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99129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D4BC-94C9-4C88-8218-96BBC409045F}" type="datetimeFigureOut">
              <a:rPr lang="en-IN" smtClean="0"/>
              <a:t>14-05-2023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82533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51681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167513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94808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55232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9977411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12940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3508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6382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0019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0443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3951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34926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8774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5537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95673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637297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767169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5672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35679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429089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41098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58935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98105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1009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759561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214762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595685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08249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8455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630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60574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61391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362122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0330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24966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819836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027903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808595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31315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641416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96634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651201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5817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9538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37414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796649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62939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639121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8925317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55714617"/>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 id="2147484381" r:id="rId4"/>
    <p:sldLayoutId id="2147484382" r:id="rId5"/>
    <p:sldLayoutId id="2147484383" r:id="rId6"/>
    <p:sldLayoutId id="2147484384" r:id="rId7"/>
    <p:sldLayoutId id="2147484385" r:id="rId8"/>
    <p:sldLayoutId id="2147484386" r:id="rId9"/>
    <p:sldLayoutId id="2147484387" r:id="rId10"/>
    <p:sldLayoutId id="2147484388" r:id="rId11"/>
    <p:sldLayoutId id="2147484389" r:id="rId12"/>
    <p:sldLayoutId id="2147484390" r:id="rId13"/>
    <p:sldLayoutId id="2147484391" r:id="rId14"/>
    <p:sldLayoutId id="2147484392" r:id="rId15"/>
    <p:sldLayoutId id="2147484393" r:id="rId16"/>
    <p:sldLayoutId id="2147484394" r:id="rId17"/>
    <p:sldLayoutId id="2147484395" r:id="rId18"/>
    <p:sldLayoutId id="2147484396" r:id="rId19"/>
    <p:sldLayoutId id="2147484397" r:id="rId20"/>
    <p:sldLayoutId id="2147484398" r:id="rId21"/>
    <p:sldLayoutId id="2147484399" r:id="rId22"/>
    <p:sldLayoutId id="2147484400" r:id="rId23"/>
    <p:sldLayoutId id="2147484401" r:id="rId24"/>
    <p:sldLayoutId id="2147484402" r:id="rId25"/>
    <p:sldLayoutId id="2147484403" r:id="rId26"/>
    <p:sldLayoutId id="2147484404" r:id="rId27"/>
    <p:sldLayoutId id="2147484405" r:id="rId28"/>
    <p:sldLayoutId id="2147484406" r:id="rId29"/>
    <p:sldLayoutId id="2147484407" r:id="rId30"/>
    <p:sldLayoutId id="2147484408" r:id="rId31"/>
    <p:sldLayoutId id="2147484409" r:id="rId32"/>
    <p:sldLayoutId id="2147484410" r:id="rId33"/>
    <p:sldLayoutId id="2147484411" r:id="rId34"/>
    <p:sldLayoutId id="2147484412" r:id="rId35"/>
    <p:sldLayoutId id="2147484413" r:id="rId36"/>
    <p:sldLayoutId id="2147484414" r:id="rId37"/>
    <p:sldLayoutId id="2147484415" r:id="rId38"/>
    <p:sldLayoutId id="2147484416" r:id="rId39"/>
    <p:sldLayoutId id="2147484417" r:id="rId40"/>
    <p:sldLayoutId id="2147484418" r:id="rId41"/>
    <p:sldLayoutId id="2147484419" r:id="rId42"/>
    <p:sldLayoutId id="2147484420" r:id="rId43"/>
    <p:sldLayoutId id="2147484421" r:id="rId44"/>
    <p:sldLayoutId id="2147484422" r:id="rId45"/>
    <p:sldLayoutId id="2147484423" r:id="rId46"/>
    <p:sldLayoutId id="2147484424" r:id="rId47"/>
    <p:sldLayoutId id="2147484425" r:id="rId48"/>
    <p:sldLayoutId id="2147484426" r:id="rId49"/>
    <p:sldLayoutId id="2147484427" r:id="rId50"/>
    <p:sldLayoutId id="2147484428" r:id="rId51"/>
    <p:sldLayoutId id="2147484429" r:id="rId52"/>
    <p:sldLayoutId id="2147484430" r:id="rId53"/>
    <p:sldLayoutId id="2147484431" r:id="rId54"/>
    <p:sldLayoutId id="2147484432" r:id="rId55"/>
    <p:sldLayoutId id="2147484433" r:id="rId56"/>
    <p:sldLayoutId id="2147484434" r:id="rId57"/>
    <p:sldLayoutId id="2147484435" r:id="rId58"/>
    <p:sldLayoutId id="2147484436" r:id="rId59"/>
    <p:sldLayoutId id="2147484437" r:id="rId60"/>
    <p:sldLayoutId id="2147484438" r:id="rId6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https://github.com/tiwariarunabh/Capstone/blob/main/Data%20Wrangling.ipynb.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https://github.com/tiwariarunabh/Capstone/blob/main/EDA%20with%20Data%20Visualization.ipynb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https://github.com/tiwariarunabh/Capstone/blob/main/EDA%20with%20SQL.ipynb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https://github.com/tiwariarunabh/Capstone/blob/main/app.py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https://github.com/tiwariarunabh/Capstone/blob/main/Machine%20Learning%20Prediction.ipynb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https://github.com/tiwariarunabh/Capstone</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https://github.com/tiwariarunabh/Capstone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1831</TotalTime>
  <Words>1759</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Abadi</vt:lpstr>
      <vt:lpstr>Arial</vt:lpstr>
      <vt:lpstr>Calibri</vt:lpstr>
      <vt:lpstr>Calibri Light</vt:lpstr>
      <vt:lpstr>IBM Plex Mono SemiBold</vt:lpstr>
      <vt:lpstr>IBM Plex Mono Text</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FS_30</cp:lastModifiedBy>
  <cp:revision>205</cp:revision>
  <dcterms:created xsi:type="dcterms:W3CDTF">2021-04-29T18:58:34Z</dcterms:created>
  <dcterms:modified xsi:type="dcterms:W3CDTF">2023-05-14T07:15:48Z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